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5" r:id="rId3"/>
    <p:sldId id="266" r:id="rId4"/>
    <p:sldId id="267" r:id="rId5"/>
    <p:sldId id="256" r:id="rId6"/>
    <p:sldId id="257" r:id="rId7"/>
    <p:sldId id="258" r:id="rId8"/>
    <p:sldId id="260" r:id="rId9"/>
    <p:sldId id="259" r:id="rId10"/>
    <p:sldId id="262" r:id="rId11"/>
    <p:sldId id="263" r:id="rId12"/>
    <p:sldId id="264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CHEMISTRY IN EVERY DAY LIFE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ENZYME ANT ITS </a:t>
            </a:r>
            <a:r>
              <a:rPr lang="en-IN" dirty="0" smtClean="0"/>
              <a:t>MECHANISM</a:t>
            </a:r>
          </a:p>
          <a:p>
            <a:r>
              <a:rPr lang="en-US" u="sng" dirty="0"/>
              <a:t>ATTACHMENT OF DRUG WITH AN </a:t>
            </a:r>
            <a:r>
              <a:rPr lang="en-US" u="sng" dirty="0" smtClean="0"/>
              <a:t>ENZYME</a:t>
            </a:r>
          </a:p>
          <a:p>
            <a:r>
              <a:rPr lang="en-US" sz="2800" u="sng" dirty="0" smtClean="0"/>
              <a:t>SOAP, SAPONIFICATION &amp; its CLEANING ACTI</a:t>
            </a:r>
            <a:r>
              <a:rPr lang="en-US" u="sng" dirty="0" smtClean="0"/>
              <a:t>ON</a:t>
            </a:r>
          </a:p>
          <a:p>
            <a:r>
              <a:rPr lang="en-US" u="sng" dirty="0" smtClean="0"/>
              <a:t>DETERGENTS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02469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ATTACHMETN OF DRUG ON ALLOSTRIC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8153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4791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SHAPE OF ACTIVE IS CHANGED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64" y="1752600"/>
            <a:ext cx="8167254" cy="4495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944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SAPONIFICATION- FOMATION OF SOAP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1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9128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SOAP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Sodium salt of </a:t>
            </a:r>
            <a:r>
              <a:rPr lang="en-US" dirty="0" smtClean="0"/>
              <a:t>fatty </a:t>
            </a:r>
            <a:r>
              <a:rPr lang="en-US" dirty="0" smtClean="0"/>
              <a:t>acid R-</a:t>
            </a:r>
            <a:r>
              <a:rPr lang="en-US" dirty="0" err="1" smtClean="0"/>
              <a:t>COONa</a:t>
            </a:r>
            <a:endParaRPr lang="en-US" dirty="0" smtClean="0"/>
          </a:p>
          <a:p>
            <a:r>
              <a:rPr lang="en-US" dirty="0" smtClean="0"/>
              <a:t>R= C17H35</a:t>
            </a:r>
          </a:p>
          <a:p>
            <a:r>
              <a:rPr lang="en-US" dirty="0" smtClean="0"/>
              <a:t>SODIUM STEREATE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81400"/>
            <a:ext cx="75438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3769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PARTS OF THE SOAP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305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6695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BEHAVE OF SOAP WITH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458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0384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BEHAVE OF SOAP WITH 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1371600"/>
            <a:ext cx="8153400" cy="4495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5937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FORMATION OF MICELLE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8001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865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CLEANING ACTION OF SOAP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599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870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229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305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542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MECHANISM OF ENZYME CATALYSIS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1. FORMATION OF ACTIVATED COMPLEX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2. DECOMPOSITION OF ACTIVATED COMPLEX</a:t>
            </a:r>
            <a:endParaRPr lang="en-US" sz="32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124199"/>
            <a:ext cx="3124200" cy="129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3333750"/>
            <a:ext cx="2895600" cy="1314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1754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/>
              <a:t>SYNTHETIC DETERGENTS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1"/>
            <a:ext cx="8381999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07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DETERGENTA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u="sng" dirty="0" smtClean="0"/>
              <a:t>ANIONIC DETERGENT- </a:t>
            </a:r>
            <a:r>
              <a:rPr lang="en-US" dirty="0" smtClean="0"/>
              <a:t>The log chain of hydrocarbon which form lather, is connected with </a:t>
            </a:r>
            <a:r>
              <a:rPr lang="en-US" u="sng" dirty="0" smtClean="0"/>
              <a:t>negative</a:t>
            </a:r>
            <a:r>
              <a:rPr lang="en-US" dirty="0" smtClean="0"/>
              <a:t> part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276600"/>
            <a:ext cx="7086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366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2.CATIONIC DETERGENT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log chain of hydrocarbon which form lather, is connected with </a:t>
            </a:r>
            <a:r>
              <a:rPr lang="en-US" u="sng" dirty="0" smtClean="0"/>
              <a:t>POSITIVE</a:t>
            </a:r>
            <a:r>
              <a:rPr lang="en-US" dirty="0" smtClean="0"/>
              <a:t> </a:t>
            </a:r>
            <a:r>
              <a:rPr lang="en-US" dirty="0"/>
              <a:t>part 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43200"/>
            <a:ext cx="83820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990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NON IONIC DETERGENT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contain any ion in their constituents.</a:t>
            </a:r>
          </a:p>
          <a:p>
            <a:r>
              <a:rPr lang="en-US" dirty="0" smtClean="0"/>
              <a:t>poly ethylene glycol </a:t>
            </a:r>
            <a:r>
              <a:rPr lang="en-US" dirty="0" smtClean="0"/>
              <a:t>stearate detergent .</a:t>
            </a:r>
            <a:r>
              <a:rPr lang="en-US" dirty="0" smtClean="0"/>
              <a:t>L</a:t>
            </a:r>
            <a:r>
              <a:rPr lang="en-US" dirty="0" smtClean="0"/>
              <a:t>iquid </a:t>
            </a:r>
            <a:r>
              <a:rPr lang="en-US" dirty="0" smtClean="0"/>
              <a:t>dish washing detergent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352800"/>
            <a:ext cx="7162799" cy="2687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498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DISTINGUISH BT. SOAP &amp; </a:t>
            </a:r>
            <a:r>
              <a:rPr lang="en-US" dirty="0" smtClean="0"/>
              <a:t>DETERGENTS</a:t>
            </a:r>
            <a:br>
              <a:rPr lang="en-US" dirty="0" smtClean="0"/>
            </a:br>
            <a:r>
              <a:rPr lang="en-US" sz="5300" b="1" dirty="0" smtClean="0">
                <a:solidFill>
                  <a:srgbClr val="FF0000"/>
                </a:solidFill>
              </a:rPr>
              <a:t>CHHAT </a:t>
            </a:r>
            <a:r>
              <a:rPr lang="hi-IN" sz="5300" b="1" dirty="0" smtClean="0">
                <a:solidFill>
                  <a:srgbClr val="FF0000"/>
                </a:solidFill>
              </a:rPr>
              <a:t>छत </a:t>
            </a:r>
            <a:endParaRPr lang="en-US" sz="53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u="sng" dirty="0" smtClean="0">
                <a:solidFill>
                  <a:srgbClr val="FF0000"/>
                </a:solidFill>
              </a:rPr>
              <a:t>CHHAT </a:t>
            </a:r>
            <a:endParaRPr lang="hi-IN" sz="66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66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552759"/>
              </p:ext>
            </p:extLst>
          </p:nvPr>
        </p:nvGraphicFramePr>
        <p:xfrm>
          <a:off x="1524000" y="1447800"/>
          <a:ext cx="6096000" cy="4569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9850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b="1" dirty="0" smtClean="0"/>
                        <a:t>DETERGENT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600" dirty="0" smtClean="0"/>
                        <a:t>SOAP</a:t>
                      </a:r>
                      <a:endParaRPr lang="en-IN" sz="3600" dirty="0"/>
                    </a:p>
                  </a:txBody>
                  <a:tcPr/>
                </a:tc>
              </a:tr>
              <a:tr h="698500"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en-IN" sz="2400" baseline="0" dirty="0" smtClean="0">
                          <a:solidFill>
                            <a:srgbClr val="FF0000"/>
                          </a:solidFill>
                        </a:rPr>
                        <a:t> COLD WATER</a:t>
                      </a:r>
                      <a:endParaRPr lang="en-IN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400" dirty="0" smtClean="0"/>
                        <a:t>√</a:t>
                      </a:r>
                      <a:endParaRPr lang="en-IN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400" dirty="0" smtClean="0"/>
                        <a:t>X</a:t>
                      </a:r>
                      <a:endParaRPr lang="en-IN" sz="4400" dirty="0"/>
                    </a:p>
                  </a:txBody>
                  <a:tcPr/>
                </a:tc>
              </a:tr>
              <a:tr h="698500"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en-IN" sz="2400" baseline="0" dirty="0" smtClean="0">
                          <a:solidFill>
                            <a:srgbClr val="FF0000"/>
                          </a:solidFill>
                        </a:rPr>
                        <a:t> HOT WATER</a:t>
                      </a:r>
                      <a:endParaRPr lang="en-IN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400" dirty="0" smtClean="0"/>
                        <a:t>√</a:t>
                      </a:r>
                      <a:endParaRPr lang="en-IN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400" dirty="0" smtClean="0"/>
                        <a:t>X</a:t>
                      </a:r>
                      <a:endParaRPr lang="en-IN" sz="4400" dirty="0"/>
                    </a:p>
                  </a:txBody>
                  <a:tcPr/>
                </a:tc>
              </a:tr>
              <a:tr h="698500"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solidFill>
                            <a:srgbClr val="FF0000"/>
                          </a:solidFill>
                        </a:rPr>
                        <a:t>HARMFULL</a:t>
                      </a:r>
                      <a:endParaRPr lang="en-IN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400" dirty="0" smtClean="0"/>
                        <a:t>√</a:t>
                      </a:r>
                      <a:endParaRPr lang="en-IN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400" dirty="0" smtClean="0"/>
                        <a:t>X</a:t>
                      </a:r>
                      <a:endParaRPr lang="en-IN" sz="4400" dirty="0"/>
                    </a:p>
                  </a:txBody>
                  <a:tcPr/>
                </a:tc>
              </a:tr>
              <a:tr h="698500"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solidFill>
                            <a:srgbClr val="FF0000"/>
                          </a:solidFill>
                        </a:rPr>
                        <a:t>ACTIVE</a:t>
                      </a:r>
                      <a:endParaRPr lang="en-IN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400" dirty="0" smtClean="0"/>
                        <a:t>√</a:t>
                      </a:r>
                      <a:endParaRPr lang="en-IN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400" dirty="0" smtClean="0"/>
                        <a:t>X</a:t>
                      </a:r>
                      <a:endParaRPr lang="en-IN" sz="4400" dirty="0"/>
                    </a:p>
                  </a:txBody>
                  <a:tcPr/>
                </a:tc>
              </a:tr>
              <a:tr h="698500"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solidFill>
                            <a:srgbClr val="FF0000"/>
                          </a:solidFill>
                        </a:rPr>
                        <a:t>TYPES</a:t>
                      </a:r>
                      <a:endParaRPr lang="en-IN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400" dirty="0" smtClean="0"/>
                        <a:t>+/-/NI</a:t>
                      </a:r>
                      <a:endParaRPr lang="en-IN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400" dirty="0" smtClean="0"/>
                        <a:t>X</a:t>
                      </a:r>
                      <a:endParaRPr lang="en-IN" sz="4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05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 OF DRUGS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7200" dirty="0" smtClean="0"/>
              <a:t>07 Anti (</a:t>
            </a:r>
            <a:r>
              <a:rPr lang="hi-IN" sz="7200" dirty="0" smtClean="0">
                <a:latin typeface="Aparajita" pitchFamily="34" charset="0"/>
                <a:cs typeface="Aparajita" pitchFamily="34" charset="0"/>
              </a:rPr>
              <a:t>माफ़ है</a:t>
            </a:r>
            <a:r>
              <a:rPr lang="en-IN" sz="7200" dirty="0" smtClean="0"/>
              <a:t>)</a:t>
            </a:r>
            <a:endParaRPr lang="hi-IN" sz="800" dirty="0" smtClean="0"/>
          </a:p>
          <a:p>
            <a:pPr marL="0" indent="0" algn="ctr">
              <a:buNone/>
            </a:pPr>
            <a:r>
              <a:rPr lang="en-IN" sz="7200" dirty="0" smtClean="0">
                <a:solidFill>
                  <a:srgbClr val="C00000"/>
                </a:solidFill>
              </a:rPr>
              <a:t>SAT Anti(MAF H)</a:t>
            </a:r>
          </a:p>
          <a:p>
            <a:pPr marL="0" indent="0" algn="ctr">
              <a:buNone/>
            </a:pPr>
            <a:r>
              <a:rPr lang="en-IN" sz="7200" dirty="0" smtClean="0"/>
              <a:t>1,2,3        4,5,6,7</a:t>
            </a:r>
            <a:endParaRPr lang="hi-IN" sz="7200" dirty="0" smtClean="0"/>
          </a:p>
        </p:txBody>
      </p:sp>
    </p:spTree>
    <p:extLst>
      <p:ext uri="{BB962C8B-B14F-4D97-AF65-F5344CB8AC3E}">
        <p14:creationId xmlns:p14="http://schemas.microsoft.com/office/powerpoint/2010/main" val="13590136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DRUGS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1. STERILISATION a. Antiseptic b. Disinfectant </a:t>
            </a:r>
          </a:p>
          <a:p>
            <a:r>
              <a:rPr lang="en-IN" dirty="0" smtClean="0"/>
              <a:t>2. ANALGESIC (PAIN KILLER)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		 a. </a:t>
            </a:r>
            <a:r>
              <a:rPr lang="en-IN" dirty="0" err="1" smtClean="0"/>
              <a:t>norcotic</a:t>
            </a:r>
            <a:r>
              <a:rPr lang="en-IN" dirty="0" smtClean="0"/>
              <a:t> b. non </a:t>
            </a:r>
            <a:r>
              <a:rPr lang="en-IN" dirty="0" err="1" smtClean="0"/>
              <a:t>norcotic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3. TRANQUILIZER (TENSION) 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		a. hypnotic b. non hypnotic </a:t>
            </a:r>
          </a:p>
          <a:p>
            <a:pPr marL="0" indent="0">
              <a:buNone/>
            </a:pPr>
            <a:r>
              <a:rPr lang="en-IN" dirty="0" smtClean="0"/>
              <a:t>4. Anti microbial (anti </a:t>
            </a:r>
            <a:r>
              <a:rPr lang="en-IN" dirty="0" err="1" smtClean="0"/>
              <a:t>biotics</a:t>
            </a:r>
            <a:r>
              <a:rPr lang="en-IN" dirty="0" smtClean="0"/>
              <a:t>) </a:t>
            </a:r>
          </a:p>
          <a:p>
            <a:pPr marL="0" indent="0">
              <a:buNone/>
            </a:pPr>
            <a:r>
              <a:rPr lang="en-IN" dirty="0" smtClean="0"/>
              <a:t>5. Ant acids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933466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6. anti fertility</a:t>
            </a:r>
          </a:p>
          <a:p>
            <a:r>
              <a:rPr lang="en-IN" dirty="0" smtClean="0"/>
              <a:t>7. anti histamine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36566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AMIL FISCHER’S KEY LOCK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1"/>
            <a:ext cx="8382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1939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FORMATION OF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8229599" cy="4495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611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94569"/>
            <a:ext cx="8153400" cy="4777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793" y="457200"/>
            <a:ext cx="5097607" cy="914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271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HOLDING OF A SUBRATE ON ACTIVE SITE OF THE ENZYME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304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DRUG &amp; SUBSTRATE COMPETING FOR THE ACTIVE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8153399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538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u="sng" dirty="0" smtClean="0"/>
              <a:t>ATTACHMENT OF </a:t>
            </a:r>
            <a:r>
              <a:rPr lang="en-US" sz="5400" u="sng" dirty="0" smtClean="0"/>
              <a:t>DRUG </a:t>
            </a:r>
            <a:r>
              <a:rPr lang="en-US" sz="5400" u="sng" dirty="0" smtClean="0"/>
              <a:t>WITH AN ENZYME</a:t>
            </a:r>
            <a:endParaRPr lang="en-US" sz="5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4038600" cy="33829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1. </a:t>
            </a:r>
            <a:r>
              <a:rPr lang="en-US" sz="4800" dirty="0" smtClean="0"/>
              <a:t>AS COMPETITIVE </a:t>
            </a:r>
            <a:r>
              <a:rPr lang="en-US" sz="5400" dirty="0" smtClean="0"/>
              <a:t>INHIBITOR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19400"/>
            <a:ext cx="4038600" cy="33067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2. </a:t>
            </a:r>
            <a:r>
              <a:rPr lang="en-US" sz="4800" dirty="0" smtClean="0"/>
              <a:t>AS ALLOSTERIC INHIBITOR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5740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DRUG BLOCKS THE ACTIVE SITE OF ENZYME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8153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440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272</Words>
  <Application>Microsoft Office PowerPoint</Application>
  <PresentationFormat>On-screen Show (4:3)</PresentationFormat>
  <Paragraphs>69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CHEMISTRY IN EVERY DAY LIFE</vt:lpstr>
      <vt:lpstr>MECHANISM OF ENZYME CATALYSIS</vt:lpstr>
      <vt:lpstr>AMIL FISCHER’S KEY LOCK MECHANISM</vt:lpstr>
      <vt:lpstr>FORMATION OF PRODUCT</vt:lpstr>
      <vt:lpstr>PowerPoint Presentation</vt:lpstr>
      <vt:lpstr>HOLDING OF A SUBRATE ON ACTIVE SITE OF THE ENZYME</vt:lpstr>
      <vt:lpstr>DRUG &amp; SUBSTRATE COMPETING FOR THE ACTIVE SITE</vt:lpstr>
      <vt:lpstr>ATTACHMENT OF DRUG WITH AN ENZYME</vt:lpstr>
      <vt:lpstr>DRUG BLOCKS THE ACTIVE SITE OF ENZYME</vt:lpstr>
      <vt:lpstr>ATTACHMETN OF DRUG ON ALLOSTRIC SITE</vt:lpstr>
      <vt:lpstr>THE SHAPE OF ACTIVE IS CHANGED</vt:lpstr>
      <vt:lpstr>SAPONIFICATION- FOMATION OF SOAP</vt:lpstr>
      <vt:lpstr>STRUCTURE OF SOAP</vt:lpstr>
      <vt:lpstr>TWO PARTS OF THE SOAP</vt:lpstr>
      <vt:lpstr>BEHAVE OF SOAP WITH WATER</vt:lpstr>
      <vt:lpstr>BEHAVE OF SOAP WITH OIL</vt:lpstr>
      <vt:lpstr>FORMATION OF MICELLE</vt:lpstr>
      <vt:lpstr>CLEANING ACTION OF SOAP</vt:lpstr>
      <vt:lpstr>PowerPoint Presentation</vt:lpstr>
      <vt:lpstr>SYNTHETIC DETERGENTS</vt:lpstr>
      <vt:lpstr>TYPES OF DETERGENTA</vt:lpstr>
      <vt:lpstr>2.CATIONIC DETERGENT</vt:lpstr>
      <vt:lpstr>3. NON IONIC DETERGENT</vt:lpstr>
      <vt:lpstr>DISTINGUISH BT. SOAP &amp; DETERGENTS CHHAT छत </vt:lpstr>
      <vt:lpstr>TYPES OF DRUGS</vt:lpstr>
      <vt:lpstr>DRUGS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KVCMM</dc:creator>
  <cp:lastModifiedBy>HP</cp:lastModifiedBy>
  <cp:revision>19</cp:revision>
  <dcterms:created xsi:type="dcterms:W3CDTF">2006-08-16T00:00:00Z</dcterms:created>
  <dcterms:modified xsi:type="dcterms:W3CDTF">2017-12-25T11:30:03Z</dcterms:modified>
</cp:coreProperties>
</file>